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sldIdLst>
    <p:sldId id="363" r:id="rId3"/>
    <p:sldId id="364" r:id="rId5"/>
  </p:sldIdLst>
  <p:sldSz cx="9144000" cy="5143500" type="screen16x9"/>
  <p:notesSz cx="6797675" cy="992632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315" y="20558"/>
            <a:ext cx="8075240" cy="85725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(август)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3216358"/>
                <a:gridCol w="2472275"/>
              </a:tblGrid>
              <a:tr h="932985">
                <a:tc>
                  <a:txBody>
                    <a:bodyPr/>
                    <a:lstStyle/>
                    <a:p>
                      <a:r>
                        <a:rPr lang="ru-RU" altLang="en-US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Развлечение «Татарстан  минем Республикам»</a:t>
                      </a:r>
                      <a:endParaRPr lang="ru-RU" alt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2340" y="-24765"/>
            <a:ext cx="1849755" cy="807085"/>
          </a:xfrm>
          <a:prstGeom prst="rect">
            <a:avLst/>
          </a:prstGeom>
        </p:spPr>
      </p:pic>
      <p:pic>
        <p:nvPicPr>
          <p:cNvPr id="3" name="Изображение 2" descr="IMG_E19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65" y="782320"/>
            <a:ext cx="2286000" cy="1957070"/>
          </a:xfrm>
          <a:prstGeom prst="rect">
            <a:avLst/>
          </a:prstGeom>
        </p:spPr>
      </p:pic>
      <p:pic>
        <p:nvPicPr>
          <p:cNvPr id="4" name="Изображение 3" descr="IMG_E19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980" y="2708275"/>
            <a:ext cx="1622425" cy="2175510"/>
          </a:xfrm>
          <a:prstGeom prst="rect">
            <a:avLst/>
          </a:prstGeom>
        </p:spPr>
      </p:pic>
      <p:pic>
        <p:nvPicPr>
          <p:cNvPr id="6" name="Изображение 5" descr="IMG_E19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690" y="847090"/>
            <a:ext cx="2027555" cy="1796415"/>
          </a:xfrm>
          <a:prstGeom prst="rect">
            <a:avLst/>
          </a:prstGeom>
        </p:spPr>
      </p:pic>
      <p:pic>
        <p:nvPicPr>
          <p:cNvPr id="7" name="Изображение 6" descr="IMG_E199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95" y="2097405"/>
            <a:ext cx="2176780" cy="1845310"/>
          </a:xfrm>
          <a:prstGeom prst="rect">
            <a:avLst/>
          </a:prstGeom>
        </p:spPr>
      </p:pic>
      <p:pic>
        <p:nvPicPr>
          <p:cNvPr id="8" name="Изображение 7" descr="IMG_E20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6300" y="2858770"/>
            <a:ext cx="2125345" cy="1936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40" y="1131570"/>
            <a:ext cx="6871335" cy="935990"/>
          </a:xfrm>
        </p:spPr>
        <p:txBody>
          <a:bodyPr>
            <a:normAutofit fontScale="90000"/>
          </a:bodyPr>
          <a:lstStyle/>
          <a:p>
            <a:pPr algn="ctr"/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altLang="en-US" sz="27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</a:t>
            </a:r>
            <a:br>
              <a:rPr lang="ru-RU" altLang="en-US" sz="27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27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«Татарстан минем Республикам» </a:t>
            </a:r>
            <a:endParaRPr lang="ru-RU" altLang="en-US" sz="27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12720" y="2283460"/>
            <a:ext cx="60318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25 августа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был</a:t>
            </a:r>
            <a:r>
              <a:rPr lang="ru-RU" alt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организован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о мероприятие - развлечение «Татарстан минем Республикам». В рамках данного мероприятия воспитанники ознакомились с национальными символами РТ, национальным составом населения, играли в настольные игры, рекомендованные Министерством образования и науки РТ «Сокровища Казани», «Собери пазлы». </a:t>
            </a:r>
            <a:endParaRPr lang="ru-RU" altLang="ru-RU" sz="12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Изображение 2" descr="IMG_E19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555" y="3507740"/>
            <a:ext cx="1782445" cy="1525905"/>
          </a:xfrm>
          <a:prstGeom prst="rect">
            <a:avLst/>
          </a:prstGeom>
        </p:spPr>
      </p:pic>
      <p:pic>
        <p:nvPicPr>
          <p:cNvPr id="5" name="Изображение 4" descr="IMG_E19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05" y="915670"/>
            <a:ext cx="1774825" cy="2379345"/>
          </a:xfrm>
          <a:prstGeom prst="rect">
            <a:avLst/>
          </a:prstGeom>
        </p:spPr>
      </p:pic>
      <p:pic>
        <p:nvPicPr>
          <p:cNvPr id="7" name="Изображение 6" descr="IMG_E19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535" y="3435350"/>
            <a:ext cx="1790065" cy="1586230"/>
          </a:xfrm>
          <a:prstGeom prst="rect">
            <a:avLst/>
          </a:prstGeom>
        </p:spPr>
      </p:pic>
      <p:pic>
        <p:nvPicPr>
          <p:cNvPr id="8" name="Изображение 7" descr="IMG_E19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95" y="3474720"/>
            <a:ext cx="1877695" cy="1591310"/>
          </a:xfrm>
          <a:prstGeom prst="rect">
            <a:avLst/>
          </a:prstGeom>
        </p:spPr>
      </p:pic>
      <p:pic>
        <p:nvPicPr>
          <p:cNvPr id="9" name="Изображение 8" descr="IMG_E20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0405" y="3528060"/>
            <a:ext cx="1673225" cy="1525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624</Words>
  <Application>WPS Presentation</Application>
  <PresentationFormat>Экран (16:9)</PresentationFormat>
  <Paragraphs>19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Cambria</vt:lpstr>
      <vt:lpstr>Microsoft YaHei</vt:lpstr>
      <vt:lpstr>Arial Unicode MS</vt:lpstr>
      <vt:lpstr>Calibri</vt:lpstr>
      <vt:lpstr>2_Тема Office</vt:lpstr>
      <vt:lpstr>ФОТОРЕПОРТАЖ (август) МБДОУ «Детский сад №112 комбинированного вида»</vt:lpstr>
      <vt:lpstr> «Родной язык – язык души моей»  Развлечение «Татарстан минем Республикам»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435</cp:revision>
  <cp:lastPrinted>2021-02-04T07:26:00Z</cp:lastPrinted>
  <dcterms:created xsi:type="dcterms:W3CDTF">2015-10-13T08:15:00Z</dcterms:created>
  <dcterms:modified xsi:type="dcterms:W3CDTF">2021-12-23T10:47:41Z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E9CD744CAB824F95BA439AC0BEF48A37</vt:lpwstr>
  </property>
  <property fmtid="{D5CDD505-2E9C-101B-9397-08002B2CF9AE}" pid="3" name="KSOProductBuildVer">
    <vt:lpwstr>1049-11.2.0.10382</vt:lpwstr>
  </property>
</Properties>
</file>